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256" r:id="rId3"/>
    <p:sldId id="259" r:id="rId4"/>
    <p:sldId id="260" r:id="rId5"/>
    <p:sldId id="268" r:id="rId6"/>
    <p:sldId id="261" r:id="rId7"/>
    <p:sldId id="267" r:id="rId8"/>
    <p:sldId id="262" r:id="rId9"/>
    <p:sldId id="263" r:id="rId10"/>
    <p:sldId id="264" r:id="rId11"/>
    <p:sldId id="265" r:id="rId12"/>
    <p:sldId id="25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2" d="100"/>
          <a:sy n="92" d="100"/>
        </p:scale>
        <p:origin x="3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AB564-41E6-4DC3-B58B-2259E8FEFC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B41F7F-432B-480A-B1A7-A26F020301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09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1F7F-432B-480A-B1A7-A26F0203016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9529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41F7F-432B-480A-B1A7-A26F02030162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549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65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534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306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608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109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207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033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876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36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502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441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0FCCD-FDF2-4C5B-8445-268956C71101}" type="datetimeFigureOut">
              <a:rPr lang="en-CA" smtClean="0"/>
              <a:t>2013-09-10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E4014-784C-4158-9961-11DE7BE1E23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396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pywinusb/" TargetMode="External"/><Relationship Id="rId2" Type="http://schemas.openxmlformats.org/officeDocument/2006/relationships/hyperlink" Target="http://www.pythonware.com/products/pil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hyperlink" Target="https://github.com/natashenka/Egg-Shel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mailto:natashenka@kwartzlab.c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While you wait…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37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</a:t>
            </a:r>
            <a:r>
              <a:rPr lang="en-CA" dirty="0" smtClean="0"/>
              <a:t>nstall Python 2.7, </a:t>
            </a:r>
            <a:r>
              <a:rPr lang="en-CA" dirty="0" err="1" smtClean="0"/>
              <a:t>py</a:t>
            </a:r>
            <a:r>
              <a:rPr lang="en-CA" dirty="0" smtClean="0"/>
              <a:t>(win)USB and PIL</a:t>
            </a:r>
          </a:p>
          <a:p>
            <a:pPr lvl="1"/>
            <a:r>
              <a:rPr lang="en-CA" dirty="0">
                <a:hlinkClick r:id="rId2"/>
              </a:rPr>
              <a:t>http://www.pythonware.com/products/pil</a:t>
            </a:r>
            <a:r>
              <a:rPr lang="en-CA" dirty="0" smtClean="0">
                <a:hlinkClick r:id="rId2"/>
              </a:rPr>
              <a:t>/</a:t>
            </a:r>
            <a:endParaRPr lang="en-CA" dirty="0" smtClean="0"/>
          </a:p>
          <a:p>
            <a:pPr lvl="1"/>
            <a:r>
              <a:rPr lang="en-CA" dirty="0">
                <a:hlinkClick r:id="rId3"/>
              </a:rPr>
              <a:t>https://pypi.python.org/pypi/pywinusb</a:t>
            </a:r>
            <a:r>
              <a:rPr lang="en-CA" dirty="0" smtClean="0">
                <a:hlinkClick r:id="rId3"/>
              </a:rPr>
              <a:t>/</a:t>
            </a:r>
            <a:endParaRPr lang="en-CA" dirty="0" smtClean="0"/>
          </a:p>
          <a:p>
            <a:r>
              <a:rPr lang="en-CA" dirty="0" smtClean="0"/>
              <a:t>Download the </a:t>
            </a:r>
            <a:r>
              <a:rPr lang="en-CA" dirty="0" err="1" smtClean="0"/>
              <a:t>Tamagotchi</a:t>
            </a:r>
            <a:r>
              <a:rPr lang="en-CA" dirty="0" smtClean="0"/>
              <a:t> tools</a:t>
            </a:r>
          </a:p>
          <a:p>
            <a:pPr lvl="1"/>
            <a:r>
              <a:rPr lang="en-CA" dirty="0" smtClean="0">
                <a:hlinkClick r:id="rId4"/>
              </a:rPr>
              <a:t>https://github.com/natashenka/Egg-Shell</a:t>
            </a:r>
            <a:endParaRPr lang="en-CA" dirty="0" smtClean="0"/>
          </a:p>
          <a:p>
            <a:r>
              <a:rPr lang="en-CA" dirty="0" smtClean="0"/>
              <a:t>Put batteries into your </a:t>
            </a:r>
            <a:r>
              <a:rPr lang="en-CA" dirty="0" err="1" smtClean="0"/>
              <a:t>Tamagotchi</a:t>
            </a:r>
            <a:endParaRPr lang="en-CA" dirty="0" smtClean="0"/>
          </a:p>
          <a:p>
            <a:pPr lvl="1"/>
            <a:r>
              <a:rPr lang="en-CA" dirty="0" smtClean="0"/>
              <a:t>There’s a few screwdrivers floating around</a:t>
            </a:r>
          </a:p>
          <a:p>
            <a:r>
              <a:rPr lang="en-CA" dirty="0" smtClean="0"/>
              <a:t>Hatch your </a:t>
            </a:r>
            <a:r>
              <a:rPr lang="en-CA" dirty="0" err="1" smtClean="0"/>
              <a:t>Tamagotchi</a:t>
            </a:r>
            <a:endParaRPr lang="en-CA" dirty="0" smtClean="0"/>
          </a:p>
          <a:p>
            <a:pPr lvl="1"/>
            <a:r>
              <a:rPr lang="en-CA" dirty="0" smtClean="0"/>
              <a:t>Press ‘B’ to get started</a:t>
            </a:r>
          </a:p>
          <a:p>
            <a:r>
              <a:rPr lang="en-CA" dirty="0" smtClean="0"/>
              <a:t>Connect the Egg Shell board to your laptop via USB make sure it’s detected as a HID</a:t>
            </a:r>
          </a:p>
        </p:txBody>
      </p:sp>
      <p:pic>
        <p:nvPicPr>
          <p:cNvPr id="1026" name="Picture 2" descr="https://encrypted-tbn0.gstatic.com/images?q=tbn:ANd9GcQPYL-k_HrXkg5bKLxYgpMXOoUv5vCGAqIO62r0zzYEa9nqAsmvd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515" y="-159264"/>
            <a:ext cx="5907569" cy="52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07146" y="3669358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solidFill>
                  <a:srgbClr val="FF0000"/>
                </a:solidFill>
              </a:rPr>
              <a:t>A</a:t>
            </a:r>
            <a:endParaRPr lang="en-CA" sz="28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803494" y="4554629"/>
            <a:ext cx="3171463" cy="447864"/>
          </a:xfrm>
          <a:prstGeom prst="straightConnector1">
            <a:avLst/>
          </a:prstGeom>
          <a:ln w="1143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060998" y="3792262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29598" y="3664448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solidFill>
                  <a:srgbClr val="FF0000"/>
                </a:solidFill>
              </a:rPr>
              <a:t>C</a:t>
            </a:r>
            <a:endParaRPr lang="en-CA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Creating a </a:t>
            </a:r>
            <a:r>
              <a:rPr lang="en-CA" dirty="0" err="1" smtClean="0">
                <a:latin typeface="+mn-lt"/>
              </a:rPr>
              <a:t>Tamagotchi</a:t>
            </a:r>
            <a:r>
              <a:rPr lang="en-CA" dirty="0" smtClean="0">
                <a:latin typeface="+mn-lt"/>
              </a:rPr>
              <a:t> Music Video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Create a script for your ‘video’</a:t>
            </a:r>
          </a:p>
          <a:p>
            <a:pPr lvl="1"/>
            <a:r>
              <a:rPr lang="en-CA" dirty="0" smtClean="0"/>
              <a:t>See /</a:t>
            </a:r>
            <a:r>
              <a:rPr lang="en-CA" dirty="0" err="1" smtClean="0"/>
              <a:t>itemmake</a:t>
            </a:r>
            <a:r>
              <a:rPr lang="en-CA" dirty="0" smtClean="0"/>
              <a:t>/</a:t>
            </a:r>
            <a:r>
              <a:rPr lang="en-CA" dirty="0" err="1" smtClean="0"/>
              <a:t>samplescript</a:t>
            </a:r>
            <a:endParaRPr lang="en-CA" dirty="0" smtClean="0"/>
          </a:p>
          <a:p>
            <a:r>
              <a:rPr lang="en-CA" dirty="0" smtClean="0"/>
              <a:t>Add images and sound</a:t>
            </a:r>
          </a:p>
          <a:p>
            <a:r>
              <a:rPr lang="en-CA" dirty="0" smtClean="0"/>
              <a:t>Run</a:t>
            </a:r>
          </a:p>
          <a:p>
            <a:endParaRPr lang="en-CA" dirty="0"/>
          </a:p>
          <a:p>
            <a:r>
              <a:rPr lang="en-CA" dirty="0" smtClean="0"/>
              <a:t>Load image</a:t>
            </a:r>
          </a:p>
          <a:p>
            <a:r>
              <a:rPr lang="en-CA" dirty="0" smtClean="0"/>
              <a:t>Buy item</a:t>
            </a:r>
          </a:p>
          <a:p>
            <a:pPr lvl="1"/>
            <a:r>
              <a:rPr lang="en-CA" dirty="0" smtClean="0"/>
              <a:t>There’s entropy involved!</a:t>
            </a:r>
          </a:p>
          <a:p>
            <a:r>
              <a:rPr lang="en-CA" dirty="0" smtClean="0"/>
              <a:t>Use item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03372" y="3678128"/>
            <a:ext cx="11346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itemmake.py &lt;script&gt; &lt;</a:t>
            </a:r>
            <a:r>
              <a:rPr lang="en-CA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57" y="1491127"/>
            <a:ext cx="3038474" cy="1956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015" y="4412255"/>
            <a:ext cx="2106278" cy="223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Writing Assembly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Write 6502 assembly</a:t>
            </a:r>
          </a:p>
          <a:p>
            <a:pPr lvl="1"/>
            <a:r>
              <a:rPr lang="en-CA" dirty="0" smtClean="0"/>
              <a:t>See /6502/samples</a:t>
            </a:r>
          </a:p>
          <a:p>
            <a:r>
              <a:rPr lang="en-CA" dirty="0" smtClean="0"/>
              <a:t>0x100 – 0x200 is usable RAM</a:t>
            </a:r>
          </a:p>
          <a:p>
            <a:pPr lvl="1"/>
            <a:r>
              <a:rPr lang="en-CA" dirty="0" smtClean="0"/>
              <a:t>The stack is great too</a:t>
            </a:r>
          </a:p>
          <a:p>
            <a:r>
              <a:rPr lang="en-CA" dirty="0" smtClean="0"/>
              <a:t>Check README for convenience functions</a:t>
            </a:r>
          </a:p>
          <a:p>
            <a:r>
              <a:rPr lang="en-CA" dirty="0" smtClean="0"/>
              <a:t>Run</a:t>
            </a:r>
          </a:p>
          <a:p>
            <a:endParaRPr lang="en-CA" dirty="0"/>
          </a:p>
          <a:p>
            <a:r>
              <a:rPr lang="en-CA" dirty="0" smtClean="0"/>
              <a:t>Load image onto figure</a:t>
            </a:r>
          </a:p>
          <a:p>
            <a:r>
              <a:rPr lang="en-CA" dirty="0" smtClean="0"/>
              <a:t>Play “Sound Block” in the figure games</a:t>
            </a:r>
          </a:p>
          <a:p>
            <a:pPr marL="0" indent="0">
              <a:buNone/>
            </a:pPr>
            <a:endParaRPr lang="en-CA" dirty="0" smtClean="0"/>
          </a:p>
          <a:p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299628" y="4606747"/>
            <a:ext cx="117372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tASMgotchi.py &lt;</a:t>
            </a:r>
            <a:r>
              <a:rPr lang="en-CA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&lt;images</a:t>
            </a:r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-o </a:t>
            </a:r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CA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81" y="459609"/>
            <a:ext cx="4850570" cy="27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8400" y="-857250"/>
            <a:ext cx="15240000" cy="857250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1226" y="2494172"/>
            <a:ext cx="47879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sz="4000" b="1" dirty="0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Have fun!!</a:t>
            </a:r>
            <a:endParaRPr lang="en-CA" sz="4000" b="1" dirty="0">
              <a:solidFill>
                <a:srgbClr val="15101A"/>
              </a:solidFill>
              <a:latin typeface="Berlin Sans FB Demi" panose="020E0802020502020306" pitchFamily="34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7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Questions?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8979"/>
            <a:ext cx="10515600" cy="4600826"/>
          </a:xfrm>
        </p:spPr>
        <p:txBody>
          <a:bodyPr/>
          <a:lstStyle/>
          <a:p>
            <a:pPr marL="0" indent="0" algn="ctr">
              <a:buNone/>
            </a:pPr>
            <a:r>
              <a:rPr lang="en-CA" dirty="0" smtClean="0">
                <a:hlinkClick r:id="rId2"/>
              </a:rPr>
              <a:t>natashenka@kwartzlab.ca</a:t>
            </a:r>
            <a:endParaRPr lang="en-CA" dirty="0" smtClean="0"/>
          </a:p>
          <a:p>
            <a:pPr marL="0" indent="0" algn="ctr">
              <a:buNone/>
            </a:pPr>
            <a:r>
              <a:rPr lang="en-CA" dirty="0" smtClean="0"/>
              <a:t>@</a:t>
            </a:r>
            <a:r>
              <a:rPr lang="en-CA" dirty="0" err="1" smtClean="0"/>
              <a:t>natashenka</a:t>
            </a:r>
            <a:endParaRPr lang="en-CA" dirty="0" smtClean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endParaRPr lang="en-CA" dirty="0"/>
          </a:p>
          <a:p>
            <a:pPr marL="0" indent="0" algn="ctr">
              <a:buNone/>
            </a:pPr>
            <a:r>
              <a:rPr lang="en-CA" dirty="0" smtClean="0"/>
              <a:t>Don’t forget to show me all the cool stuff you made!</a:t>
            </a:r>
            <a:endParaRPr lang="en-CA" dirty="0"/>
          </a:p>
        </p:txBody>
      </p:sp>
      <p:pic>
        <p:nvPicPr>
          <p:cNvPr id="4" name="Picture 2" descr="http://bp2.blogger.com/_5ICx42Ft4LU/SJSoHpv6M1I/AAAAAAAAAXw/iJ7sZLFJuO4/s320/furawatch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60" y="1706479"/>
            <a:ext cx="104775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bp2.blogger.com/_5ICx42Ft4LU/SJSqDmuO0XI/AAAAAAAAAYQ/6Iaw9XM0cqg/s200/kutchipatch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174" y="422976"/>
            <a:ext cx="1655763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http://bp3.blogger.com/_5ICx42Ft4LU/SJSpFx5m-SI/AAAAAAAAAYA/Tawo5-it4Cg/s320/memetchi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2658979"/>
            <a:ext cx="142875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http://i165.photobucket.com/albums/u69/bttrflykisses820/Celebtch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40" y="4421104"/>
            <a:ext cx="8636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 descr="http://tama-world.pl/postaciv45/kolor/tamatchi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5630779"/>
            <a:ext cx="9112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http://www.tamadex.auroch.net/tamas/hitodetchi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011" y="5853384"/>
            <a:ext cx="9366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4" descr="http://www.tamadex.auroch.net/tamas/pyonchitchi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08" y="1027906"/>
            <a:ext cx="11271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6" descr="http://www.tamadex.auroch.net/tamas/oniotchi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3" y="4965617"/>
            <a:ext cx="1106487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http://www.tamatalk.com/IB/uploads/profile/photo-194202.jpg?_r=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982" y="2496635"/>
            <a:ext cx="14287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6298" y="-857250"/>
            <a:ext cx="15240000" cy="8572500"/>
          </a:xfrm>
          <a:prstGeom prst="rect">
            <a:avLst/>
          </a:prstGeom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8882" y="83967"/>
            <a:ext cx="47879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sz="4000" b="1" dirty="0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Hacking </a:t>
            </a:r>
            <a:r>
              <a:rPr lang="en-CA" sz="4000" b="1" dirty="0" err="1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Tamagotchis</a:t>
            </a:r>
            <a:r>
              <a:rPr lang="en-CA" sz="4000" b="1" dirty="0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sz="4000" b="1" dirty="0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for Fun and…</a:t>
            </a:r>
            <a:endParaRPr lang="en-CA" sz="4000" b="1" dirty="0">
              <a:solidFill>
                <a:srgbClr val="15101A"/>
              </a:solidFill>
              <a:latin typeface="Berlin Sans FB Demi" panose="020E0802020502020306" pitchFamily="34" charset="0"/>
              <a:ea typeface="FangSong" panose="02010609060101010101" pitchFamily="49" charset="-122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8214232" y="5611906"/>
            <a:ext cx="3816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b="1" dirty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Natalie Silvanovich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b="1" dirty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@</a:t>
            </a:r>
            <a:r>
              <a:rPr lang="en-CA" b="1" dirty="0" err="1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natashenka</a:t>
            </a:r>
            <a:endParaRPr lang="en-CA" b="1" dirty="0">
              <a:solidFill>
                <a:srgbClr val="15101A"/>
              </a:solidFill>
              <a:latin typeface="Berlin Sans FB Demi" panose="020E0802020502020306" pitchFamily="34" charset="0"/>
              <a:ea typeface="FangSong" panose="02010609060101010101" pitchFamily="49" charset="-122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8657724" y="261900"/>
            <a:ext cx="47879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sz="4000" b="1" dirty="0" smtClean="0">
                <a:solidFill>
                  <a:srgbClr val="15101A"/>
                </a:solidFill>
                <a:latin typeface="Berlin Sans FB Demi" panose="020E0802020502020306" pitchFamily="34" charset="0"/>
                <a:ea typeface="FangSong" panose="02010609060101010101" pitchFamily="49" charset="-122"/>
              </a:rPr>
              <a:t>… Well, That’s Pretty Much It</a:t>
            </a:r>
            <a:endParaRPr lang="en-CA" sz="4000" b="1" dirty="0">
              <a:solidFill>
                <a:srgbClr val="15101A"/>
              </a:solidFill>
              <a:latin typeface="Berlin Sans FB Demi" panose="020E0802020502020306" pitchFamily="34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+mn-lt"/>
              </a:rPr>
              <a:t>Y</a:t>
            </a:r>
            <a:r>
              <a:rPr lang="en-CA" dirty="0" smtClean="0">
                <a:latin typeface="+mn-lt"/>
              </a:rPr>
              <a:t>our </a:t>
            </a:r>
            <a:r>
              <a:rPr lang="en-CA" dirty="0" err="1" smtClean="0">
                <a:latin typeface="+mn-lt"/>
              </a:rPr>
              <a:t>Tamagotchi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21302" cy="4351338"/>
          </a:xfrm>
        </p:spPr>
        <p:txBody>
          <a:bodyPr/>
          <a:lstStyle/>
          <a:p>
            <a:r>
              <a:rPr lang="en-CA" dirty="0" smtClean="0"/>
              <a:t>Press ‘B’ button and enter details to start hatching</a:t>
            </a:r>
          </a:p>
          <a:p>
            <a:r>
              <a:rPr lang="en-CA" dirty="0" smtClean="0"/>
              <a:t>Once hatched, press ‘A’ to navigate, ‘B’ to select and ‘C’ to cancel</a:t>
            </a:r>
          </a:p>
          <a:p>
            <a:r>
              <a:rPr lang="en-CA" dirty="0" smtClean="0"/>
              <a:t>The top right icon is the figure icon (only appears when figure attached)</a:t>
            </a:r>
          </a:p>
          <a:p>
            <a:pPr lvl="1"/>
            <a:r>
              <a:rPr lang="en-CA" dirty="0" smtClean="0"/>
              <a:t>Most tools use figures</a:t>
            </a:r>
          </a:p>
          <a:p>
            <a:r>
              <a:rPr lang="en-CA" dirty="0" smtClean="0"/>
              <a:t>Press A + C to turn off sound</a:t>
            </a:r>
          </a:p>
          <a:p>
            <a:r>
              <a:rPr lang="en-CA" dirty="0" smtClean="0"/>
              <a:t>Feed it quickly before it dies!!!</a:t>
            </a:r>
          </a:p>
          <a:p>
            <a:endParaRPr lang="en-CA" dirty="0"/>
          </a:p>
        </p:txBody>
      </p:sp>
      <p:pic>
        <p:nvPicPr>
          <p:cNvPr id="8" name="Picture 2" descr="https://encrypted-tbn0.gstatic.com/images?q=tbn:ANd9GcQPYL-k_HrXkg5bKLxYgpMXOoUv5vCGAqIO62r0zzYEa9nqAsmvd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502" y="1315575"/>
            <a:ext cx="5907569" cy="526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25133" y="5144197"/>
            <a:ext cx="402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solidFill>
                  <a:srgbClr val="FF0000"/>
                </a:solidFill>
              </a:rPr>
              <a:t>A</a:t>
            </a:r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8985" y="52671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847585" y="5139287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 smtClean="0">
                <a:solidFill>
                  <a:srgbClr val="FF0000"/>
                </a:solidFill>
              </a:rPr>
              <a:t>C</a:t>
            </a:r>
            <a:endParaRPr lang="en-CA" sz="28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847585" y="3126658"/>
            <a:ext cx="375424" cy="368710"/>
          </a:xfrm>
          <a:prstGeom prst="rect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348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Egg Shell Board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Supports figure programming over SPI and IR (no software)</a:t>
            </a:r>
          </a:p>
          <a:p>
            <a:r>
              <a:rPr lang="en-CA" dirty="0" smtClean="0"/>
              <a:t>Detected as a HID over USB</a:t>
            </a:r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815" y="2926389"/>
            <a:ext cx="6783185" cy="381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7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Assembled at </a:t>
            </a:r>
            <a:r>
              <a:rPr lang="en-CA" dirty="0" err="1" smtClean="0"/>
              <a:t>Kwartzlab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Embedded image permali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7" y="1825625"/>
            <a:ext cx="10472383" cy="416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7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Programming a Figure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Use figurewrite.py to program figure</a:t>
            </a:r>
          </a:p>
          <a:p>
            <a:endParaRPr lang="en-CA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dirty="0" smtClean="0">
                <a:cs typeface="Courier New" panose="02070309020205020404" pitchFamily="49" charset="0"/>
              </a:rPr>
              <a:t>Loads figure image file onto figure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Image files must be 0x80000 bytes long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Board must be reset using button between each load</a:t>
            </a:r>
            <a:endParaRPr lang="en-CA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CA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73394" y="2311488"/>
            <a:ext cx="8170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figurewrite.py </a:t>
            </a:r>
            <a:r>
              <a:rPr lang="en-CA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infile</a:t>
            </a:r>
            <a:endParaRPr lang="en-CA" sz="3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199" y="4660883"/>
            <a:ext cx="10916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 smtClean="0">
                <a:solidFill>
                  <a:srgbClr val="FF0000"/>
                </a:solidFill>
              </a:rPr>
              <a:t>WARNING: program only the figure that came in separate packaging. Do NOT program the one that came with the </a:t>
            </a:r>
            <a:r>
              <a:rPr lang="en-CA" sz="3200" b="1" dirty="0" err="1" smtClean="0">
                <a:solidFill>
                  <a:srgbClr val="FF0000"/>
                </a:solidFill>
              </a:rPr>
              <a:t>Tamagotchi</a:t>
            </a:r>
            <a:r>
              <a:rPr lang="en-CA" sz="3200" b="1" dirty="0" smtClean="0">
                <a:solidFill>
                  <a:srgbClr val="FF0000"/>
                </a:solidFill>
              </a:rPr>
              <a:t>!! </a:t>
            </a:r>
            <a:r>
              <a:rPr lang="en-CA" sz="3200" b="1" dirty="0" err="1" smtClean="0">
                <a:solidFill>
                  <a:srgbClr val="FF0000"/>
                </a:solidFill>
              </a:rPr>
              <a:t>Tamagotchis</a:t>
            </a:r>
            <a:r>
              <a:rPr lang="en-CA" sz="3200" b="1" dirty="0" smtClean="0">
                <a:solidFill>
                  <a:srgbClr val="FF0000"/>
                </a:solidFill>
              </a:rPr>
              <a:t> (and boards) WILL DIE!!!!!!!!!!!</a:t>
            </a:r>
            <a:endParaRPr lang="en-CA" sz="3200" b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i.ebayimg.com/t/Tamagotchi-Gotchi-Character-Figure-Kuromametchi-105-Kuri-NEW-Toy-/00/s/NTAwWDMxNg==/z/22AAAOxyGStRyCgA/$T2eC16R,!yME9s5qHBi2BRyCf+16tg~~60_3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217" y="602637"/>
            <a:ext cx="2419247" cy="384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29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Programming a Figure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3713" cy="4351338"/>
          </a:xfrm>
        </p:spPr>
        <p:txBody>
          <a:bodyPr/>
          <a:lstStyle/>
          <a:p>
            <a:r>
              <a:rPr lang="en-CA" dirty="0" smtClean="0"/>
              <a:t>Programming a figure requires pressure! </a:t>
            </a:r>
            <a:endParaRPr lang="en-CA" dirty="0"/>
          </a:p>
          <a:p>
            <a:pPr lvl="1"/>
            <a:r>
              <a:rPr lang="en-CA" dirty="0" smtClean="0">
                <a:cs typeface="Courier New" panose="02070309020205020404" pitchFamily="49" charset="0"/>
              </a:rPr>
              <a:t>Push hard!</a:t>
            </a:r>
          </a:p>
          <a:p>
            <a:r>
              <a:rPr lang="en-CA" dirty="0" smtClean="0">
                <a:cs typeface="Courier New" panose="02070309020205020404" pitchFamily="49" charset="0"/>
              </a:rPr>
              <a:t>Linux script is quite slow</a:t>
            </a:r>
          </a:p>
          <a:p>
            <a:pPr lvl="1"/>
            <a:r>
              <a:rPr lang="en-CA" dirty="0" smtClean="0">
                <a:cs typeface="Courier New" panose="02070309020205020404" pitchFamily="49" charset="0"/>
              </a:rPr>
              <a:t>Rubber bands at the front if holding gets too hard</a:t>
            </a:r>
          </a:p>
          <a:p>
            <a:pPr lvl="1"/>
            <a:r>
              <a:rPr lang="en-CA" dirty="0" smtClean="0">
                <a:cs typeface="Courier New" panose="02070309020205020404" pitchFamily="49" charset="0"/>
              </a:rPr>
              <a:t>Prize for anyone who speeds it up!</a:t>
            </a:r>
            <a:endParaRPr lang="en-CA" dirty="0"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CA" sz="3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https://pbs.twimg.com/media/BTngfT1IgAAT8AF.jpg: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875" y="2027286"/>
            <a:ext cx="5114694" cy="391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9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Testing the Board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99313" cy="4351338"/>
          </a:xfrm>
        </p:spPr>
        <p:txBody>
          <a:bodyPr/>
          <a:lstStyle/>
          <a:p>
            <a:r>
              <a:rPr lang="en-CA" dirty="0" smtClean="0"/>
              <a:t>Load Egg-Shell/test/itworks.txt</a:t>
            </a:r>
          </a:p>
          <a:p>
            <a:r>
              <a:rPr lang="en-CA" dirty="0" smtClean="0"/>
              <a:t>Attach figure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10" y="0"/>
            <a:ext cx="6872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n-lt"/>
              </a:rPr>
              <a:t>Creating Your Own Picture</a:t>
            </a:r>
            <a:endParaRPr lang="en-CA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Find a 48 x 31 picture</a:t>
            </a:r>
          </a:p>
          <a:p>
            <a:pPr lvl="1"/>
            <a:r>
              <a:rPr lang="en-CA" dirty="0" smtClean="0"/>
              <a:t>Or use one from /samples</a:t>
            </a:r>
          </a:p>
          <a:p>
            <a:r>
              <a:rPr lang="en-CA" dirty="0" smtClean="0"/>
              <a:t>Save it as a 16-bit bitmap using four tones</a:t>
            </a:r>
          </a:p>
          <a:p>
            <a:pPr lvl="1"/>
            <a:r>
              <a:rPr lang="en-CA" dirty="0" smtClean="0"/>
              <a:t>Note that images are three-tone. Dark grey, grey and white show up as expected. Black is transparent.</a:t>
            </a:r>
          </a:p>
          <a:p>
            <a:r>
              <a:rPr lang="en-CA" dirty="0" smtClean="0"/>
              <a:t>Run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Load image</a:t>
            </a:r>
          </a:p>
          <a:p>
            <a:r>
              <a:rPr lang="en-CA" dirty="0" smtClean="0"/>
              <a:t>Attach figure</a:t>
            </a:r>
            <a:endParaRPr lang="en-CA" dirty="0"/>
          </a:p>
        </p:txBody>
      </p:sp>
      <p:sp>
        <p:nvSpPr>
          <p:cNvPr id="4" name="Rectangle 3"/>
          <p:cNvSpPr/>
          <p:nvPr/>
        </p:nvSpPr>
        <p:spPr>
          <a:xfrm>
            <a:off x="395877" y="4368888"/>
            <a:ext cx="11346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portrait.py &lt;your image&gt; &lt;</a:t>
            </a:r>
            <a:r>
              <a:rPr lang="en-CA" sz="3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outfile</a:t>
            </a:r>
            <a:r>
              <a:rPr lang="en-CA" sz="3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</p:txBody>
      </p:sp>
      <p:pic>
        <p:nvPicPr>
          <p:cNvPr id="6146" name="Picture 2" descr="https://si0.twimg.com/profile_images/3013563296/b89a63e48eab9cbc2008fb923406088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215" y="306053"/>
            <a:ext cx="2769269" cy="276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3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444</TotalTime>
  <Words>454</Words>
  <Application>Microsoft Office PowerPoint</Application>
  <PresentationFormat>Widescreen</PresentationFormat>
  <Paragraphs>93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FangSong</vt:lpstr>
      <vt:lpstr>Arial</vt:lpstr>
      <vt:lpstr>Berlin Sans FB Demi</vt:lpstr>
      <vt:lpstr>Calibri</vt:lpstr>
      <vt:lpstr>Calibri Light</vt:lpstr>
      <vt:lpstr>Courier New</vt:lpstr>
      <vt:lpstr>Office Theme</vt:lpstr>
      <vt:lpstr>While you wait…</vt:lpstr>
      <vt:lpstr>PowerPoint Presentation</vt:lpstr>
      <vt:lpstr>Your Tamagotchi</vt:lpstr>
      <vt:lpstr>Egg Shell Board</vt:lpstr>
      <vt:lpstr>Assembled at Kwartzlab</vt:lpstr>
      <vt:lpstr>Programming a Figure</vt:lpstr>
      <vt:lpstr>Programming a Figure</vt:lpstr>
      <vt:lpstr>Testing the Board</vt:lpstr>
      <vt:lpstr>Creating Your Own Picture</vt:lpstr>
      <vt:lpstr>Creating a Tamagotchi Music Video</vt:lpstr>
      <vt:lpstr>Writing Assembly</vt:lpstr>
      <vt:lpstr>PowerPoint Presentation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While you wait…</dc:title>
  <dc:creator>Natalie Silvanovich</dc:creator>
  <cp:lastModifiedBy>Natalie Silvanovich</cp:lastModifiedBy>
  <cp:revision>24</cp:revision>
  <dcterms:created xsi:type="dcterms:W3CDTF">2013-08-09T00:05:02Z</dcterms:created>
  <dcterms:modified xsi:type="dcterms:W3CDTF">2013-09-11T05:31:47Z</dcterms:modified>
</cp:coreProperties>
</file>